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4"/>
  </p:notesMasterIdLst>
  <p:sldIdLst>
    <p:sldId id="294" r:id="rId6"/>
    <p:sldId id="286" r:id="rId7"/>
    <p:sldId id="290" r:id="rId8"/>
    <p:sldId id="291" r:id="rId9"/>
    <p:sldId id="284" r:id="rId10"/>
    <p:sldId id="288" r:id="rId11"/>
    <p:sldId id="295" r:id="rId12"/>
    <p:sldId id="296" r:id="rId13"/>
    <p:sldId id="292" r:id="rId14"/>
    <p:sldId id="293" r:id="rId15"/>
    <p:sldId id="285" r:id="rId16"/>
    <p:sldId id="302" r:id="rId17"/>
    <p:sldId id="297" r:id="rId18"/>
    <p:sldId id="303" r:id="rId19"/>
    <p:sldId id="327" r:id="rId20"/>
    <p:sldId id="328" r:id="rId21"/>
    <p:sldId id="329" r:id="rId22"/>
    <p:sldId id="310" r:id="rId23"/>
    <p:sldId id="309" r:id="rId24"/>
    <p:sldId id="313" r:id="rId25"/>
    <p:sldId id="318" r:id="rId26"/>
    <p:sldId id="319" r:id="rId27"/>
    <p:sldId id="314" r:id="rId28"/>
    <p:sldId id="320" r:id="rId29"/>
    <p:sldId id="315" r:id="rId30"/>
    <p:sldId id="321" r:id="rId31"/>
    <p:sldId id="316" r:id="rId32"/>
    <p:sldId id="332" r:id="rId33"/>
    <p:sldId id="331" r:id="rId34"/>
    <p:sldId id="330" r:id="rId35"/>
    <p:sldId id="311" r:id="rId36"/>
    <p:sldId id="312" r:id="rId37"/>
    <p:sldId id="322" r:id="rId38"/>
    <p:sldId id="334" r:id="rId39"/>
    <p:sldId id="323" r:id="rId40"/>
    <p:sldId id="324" r:id="rId41"/>
    <p:sldId id="325" r:id="rId42"/>
    <p:sldId id="326" r:id="rId43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3"/>
            <p14:sldId id="318"/>
            <p14:sldId id="319"/>
            <p14:sldId id="314"/>
            <p14:sldId id="320"/>
            <p14:sldId id="315"/>
            <p14:sldId id="321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</p14:sldIdLst>
        </p14:section>
        <p14:section name="Pertinence - Cohérence" id="{C2E0B7B2-EBE9-46BA-A142-9D0A35AB316B}">
          <p14:sldIdLst>
            <p14:sldId id="324"/>
          </p14:sldIdLst>
        </p14:section>
        <p14:section name="Rentabilité" id="{D3252C4C-EAAB-444C-A54E-DF10D7D135E4}">
          <p14:sldIdLst>
            <p14:sldId id="32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5A9AD4"/>
    <a:srgbClr val="FFF2CC"/>
    <a:srgbClr val="FFBF00"/>
    <a:srgbClr val="EA782A"/>
    <a:srgbClr val="FBE5D6"/>
    <a:srgbClr val="4A0CFF"/>
    <a:srgbClr val="5B9AD4"/>
    <a:srgbClr val="EC792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5698" autoAdjust="0"/>
  </p:normalViewPr>
  <p:slideViewPr>
    <p:cSldViewPr snapToGrid="0">
      <p:cViewPr>
        <p:scale>
          <a:sx n="50" d="100"/>
          <a:sy n="50" d="100"/>
        </p:scale>
        <p:origin x="3090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15/06/2023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52622"/>
            <a:ext cx="1137515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373973" y="-2579220"/>
            <a:ext cx="22890526" cy="11905512"/>
            <a:chOff x="-5373973" y="-2579220"/>
            <a:chExt cx="22890526" cy="11905512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73973" y="-2579220"/>
              <a:ext cx="11445263" cy="59527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290" y="-2579220"/>
              <a:ext cx="11445263" cy="5952756"/>
            </a:xfrm>
            <a:prstGeom prst="rect">
              <a:avLst/>
            </a:prstGeom>
          </p:spPr>
        </p:pic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059011" cy="6581894"/>
              <a:chOff x="-4700533" y="-2518745"/>
              <a:chExt cx="12059011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700926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700926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73973" y="3373536"/>
              <a:ext cx="11445263" cy="5952756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289" y="3373536"/>
              <a:ext cx="11445263" cy="5952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52622"/>
            <a:ext cx="1137515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-5333172" y="-2594945"/>
            <a:ext cx="22927102" cy="11905512"/>
            <a:chOff x="-5333172" y="-2594945"/>
            <a:chExt cx="22927102" cy="11905512"/>
          </a:xfrm>
        </p:grpSpPr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33172" y="-2594945"/>
              <a:ext cx="11463551" cy="59527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379" y="-2594945"/>
              <a:ext cx="11463551" cy="5952756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33172" y="3357811"/>
              <a:ext cx="11463551" cy="5952756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379" y="3357811"/>
              <a:ext cx="11463551" cy="5952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4" y="452622"/>
            <a:ext cx="11463551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etude-temps-calcul-analyse-facteurs-1prep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205733"/>
            <a:ext cx="11375159" cy="64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4" y="452622"/>
            <a:ext cx="11433071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etude-temps-calcul-analyse-facteurs-2vect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537163" y="1201662"/>
            <a:ext cx="22750318" cy="6446534"/>
            <a:chOff x="-6537163" y="1201662"/>
            <a:chExt cx="22750318" cy="6446534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996" y="1201663"/>
              <a:ext cx="11375159" cy="6446533"/>
            </a:xfrm>
            <a:prstGeom prst="rect">
              <a:avLst/>
            </a:prstGeom>
          </p:spPr>
        </p:pic>
        <p:grpSp>
          <p:nvGrpSpPr>
            <p:cNvPr id="8" name="Groupe 7"/>
            <p:cNvGrpSpPr/>
            <p:nvPr/>
          </p:nvGrpSpPr>
          <p:grpSpPr>
            <a:xfrm>
              <a:off x="-5871488" y="1359074"/>
              <a:ext cx="12032711" cy="523220"/>
              <a:chOff x="-5595716" y="1310305"/>
              <a:chExt cx="12032711" cy="523220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-5595716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ZoneTexte 6"/>
              <p:cNvSpPr txBox="1"/>
              <p:nvPr/>
            </p:nvSpPr>
            <p:spPr>
              <a:xfrm>
                <a:off x="5779443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37163" y="1201662"/>
              <a:ext cx="11375159" cy="6446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30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4" y="452622"/>
            <a:ext cx="11433071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etude-temps-calcul-analyse-facteurs-3clust</a:t>
            </a:r>
            <a:endParaRPr lang="fr-FR" dirty="0"/>
          </a:p>
        </p:txBody>
      </p:sp>
      <p:grpSp>
        <p:nvGrpSpPr>
          <p:cNvPr id="23" name="Groupe 22"/>
          <p:cNvGrpSpPr/>
          <p:nvPr/>
        </p:nvGrpSpPr>
        <p:grpSpPr>
          <a:xfrm>
            <a:off x="-6138748" y="1218055"/>
            <a:ext cx="19258132" cy="20637965"/>
            <a:chOff x="-6138748" y="1218055"/>
            <a:chExt cx="19258132" cy="20637965"/>
          </a:xfrm>
        </p:grpSpPr>
        <p:grpSp>
          <p:nvGrpSpPr>
            <p:cNvPr id="18" name="Groupe 17"/>
            <p:cNvGrpSpPr/>
            <p:nvPr/>
          </p:nvGrpSpPr>
          <p:grpSpPr>
            <a:xfrm>
              <a:off x="-5595716" y="1310305"/>
              <a:ext cx="10306406" cy="14239220"/>
              <a:chOff x="-5595716" y="1310305"/>
              <a:chExt cx="10306406" cy="14239220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-5595716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ZoneTexte 6"/>
              <p:cNvSpPr txBox="1"/>
              <p:nvPr/>
            </p:nvSpPr>
            <p:spPr>
              <a:xfrm>
                <a:off x="4053138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-5595716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3962023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-5595716" y="15026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(5)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3990569" y="1499802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(6)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38748" y="1218055"/>
              <a:ext cx="9629066" cy="685800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18" y="1310305"/>
              <a:ext cx="9629066" cy="685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38748" y="8076055"/>
              <a:ext cx="9629066" cy="685800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18" y="8076055"/>
              <a:ext cx="9629066" cy="685800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38748" y="14998020"/>
              <a:ext cx="9629066" cy="6858000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18" y="14998020"/>
              <a:ext cx="962906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28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2" y="452622"/>
            <a:ext cx="1147269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etude-temps-calcul-analyse-facteurs-4samp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6433728" y="1234105"/>
            <a:ext cx="19142971" cy="13716000"/>
            <a:chOff x="-6433728" y="1234105"/>
            <a:chExt cx="19142971" cy="13716000"/>
          </a:xfrm>
        </p:grpSpPr>
        <p:grpSp>
          <p:nvGrpSpPr>
            <p:cNvPr id="20" name="Groupe 19"/>
            <p:cNvGrpSpPr/>
            <p:nvPr/>
          </p:nvGrpSpPr>
          <p:grpSpPr>
            <a:xfrm>
              <a:off x="-5576666" y="1310305"/>
              <a:ext cx="10188046" cy="7381220"/>
              <a:chOff x="-5576666" y="1310305"/>
              <a:chExt cx="10188046" cy="7381220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-5576666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ZoneTexte 6"/>
              <p:cNvSpPr txBox="1"/>
              <p:nvPr/>
            </p:nvSpPr>
            <p:spPr>
              <a:xfrm>
                <a:off x="3953828" y="1310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-5576666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3953828" y="816830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33728" y="1234105"/>
              <a:ext cx="9585783" cy="6858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460" y="1234105"/>
              <a:ext cx="9528592" cy="6858000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23782" y="8092105"/>
              <a:ext cx="9575837" cy="6858000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460" y="8092105"/>
              <a:ext cx="9585783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7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4" y="452622"/>
            <a:ext cx="11433071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52622"/>
            <a:ext cx="1149707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43478"/>
            <a:ext cx="11335535" cy="59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428238"/>
            <a:ext cx="11576328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2" y="452622"/>
            <a:ext cx="1147269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326929" y="786090"/>
            <a:ext cx="22750318" cy="11905512"/>
            <a:chOff x="-5326929" y="786090"/>
            <a:chExt cx="22750318" cy="11905512"/>
          </a:xfrm>
        </p:grpSpPr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6929" y="6738846"/>
              <a:ext cx="11375159" cy="5952756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6928" y="786090"/>
              <a:ext cx="11375159" cy="5952756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230" y="786090"/>
              <a:ext cx="11375159" cy="5952756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230" y="6738846"/>
              <a:ext cx="11375159" cy="5952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-5363731" y="821267"/>
            <a:ext cx="22750319" cy="11905512"/>
            <a:chOff x="-5363731" y="821267"/>
            <a:chExt cx="22750319" cy="11905512"/>
          </a:xfrm>
        </p:grpSpPr>
        <p:grpSp>
          <p:nvGrpSpPr>
            <p:cNvPr id="9" name="Groupe 8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63730" y="821267"/>
              <a:ext cx="11375159" cy="59527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29" y="821267"/>
              <a:ext cx="11375159" cy="5952756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63731" y="6774023"/>
              <a:ext cx="11375159" cy="5952756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28" y="6774023"/>
              <a:ext cx="11375159" cy="5952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-erreur-simulation-impact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-5545847" y="1037838"/>
            <a:ext cx="22750318" cy="11978664"/>
            <a:chOff x="-5545847" y="1037838"/>
            <a:chExt cx="22750318" cy="11978664"/>
          </a:xfrm>
        </p:grpSpPr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312" y="7014978"/>
              <a:ext cx="11375159" cy="6001524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45847" y="7039362"/>
              <a:ext cx="11375159" cy="5952756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312" y="1037838"/>
              <a:ext cx="11375159" cy="600152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45847" y="1062222"/>
              <a:ext cx="11375159" cy="5952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19851</TotalTime>
  <Words>215</Words>
  <Application>Microsoft Office PowerPoint</Application>
  <PresentationFormat>Grand écran</PresentationFormat>
  <Paragraphs>97</Paragraphs>
  <Slides>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7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etude-temps-calcul-analyse-facteurs-1prep</vt:lpstr>
      <vt:lpstr>etude-temps-calcul-modelisation-1prep</vt:lpstr>
      <vt:lpstr>etude-temps-calcul-analyse-facteurs-2vect</vt:lpstr>
      <vt:lpstr>etude-temps-calcul-modelisation-2-vect</vt:lpstr>
      <vt:lpstr>etude-temps-calcul-analyse-facteurs-3clust</vt:lpstr>
      <vt:lpstr>etude-temps-calcul-modelisation-3-clust</vt:lpstr>
      <vt:lpstr>etude-temps-calcul-analyse-facteurs-4samp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</vt:lpstr>
      <vt:lpstr>etude-pertinence-consistence</vt:lpstr>
      <vt:lpstr>etude-rentabilite-accord-annotation</vt:lpstr>
      <vt:lpstr>etude-erreur-simulation-impact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505</cp:revision>
  <dcterms:created xsi:type="dcterms:W3CDTF">2020-05-13T12:32:19Z</dcterms:created>
  <dcterms:modified xsi:type="dcterms:W3CDTF">2023-06-15T16:41:05Z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